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sldIdLst>
    <p:sldId id="256" r:id="rId2"/>
    <p:sldId id="275" r:id="rId3"/>
    <p:sldId id="278" r:id="rId4"/>
    <p:sldId id="292" r:id="rId5"/>
    <p:sldId id="294" r:id="rId6"/>
    <p:sldId id="293" r:id="rId7"/>
    <p:sldId id="295" r:id="rId8"/>
    <p:sldId id="296" r:id="rId9"/>
    <p:sldId id="297" r:id="rId10"/>
    <p:sldId id="298" r:id="rId11"/>
    <p:sldId id="299" r:id="rId12"/>
    <p:sldId id="307" r:id="rId13"/>
    <p:sldId id="279" r:id="rId14"/>
    <p:sldId id="258" r:id="rId15"/>
    <p:sldId id="276" r:id="rId16"/>
    <p:sldId id="259" r:id="rId17"/>
    <p:sldId id="274" r:id="rId18"/>
    <p:sldId id="257" r:id="rId19"/>
    <p:sldId id="304" r:id="rId20"/>
    <p:sldId id="270" r:id="rId21"/>
    <p:sldId id="272" r:id="rId22"/>
    <p:sldId id="286" r:id="rId23"/>
    <p:sldId id="271" r:id="rId24"/>
    <p:sldId id="285" r:id="rId25"/>
    <p:sldId id="263" r:id="rId26"/>
    <p:sldId id="305" r:id="rId27"/>
    <p:sldId id="287" r:id="rId28"/>
    <p:sldId id="280" r:id="rId29"/>
    <p:sldId id="281" r:id="rId30"/>
    <p:sldId id="282" r:id="rId31"/>
    <p:sldId id="306" r:id="rId32"/>
    <p:sldId id="283" r:id="rId33"/>
    <p:sldId id="269" r:id="rId34"/>
    <p:sldId id="288" r:id="rId35"/>
    <p:sldId id="261" r:id="rId36"/>
    <p:sldId id="267" r:id="rId37"/>
    <p:sldId id="266" r:id="rId38"/>
    <p:sldId id="260" r:id="rId39"/>
    <p:sldId id="289" r:id="rId40"/>
    <p:sldId id="284" r:id="rId41"/>
    <p:sldId id="290" r:id="rId42"/>
    <p:sldId id="291" r:id="rId43"/>
    <p:sldId id="273" r:id="rId44"/>
    <p:sldId id="265" r:id="rId45"/>
    <p:sldId id="300" r:id="rId46"/>
    <p:sldId id="302" r:id="rId47"/>
    <p:sldId id="301" r:id="rId48"/>
    <p:sldId id="303" r:id="rId49"/>
    <p:sldId id="308" r:id="rId50"/>
    <p:sldId id="312" r:id="rId51"/>
    <p:sldId id="314" r:id="rId52"/>
    <p:sldId id="313" r:id="rId53"/>
    <p:sldId id="309" r:id="rId54"/>
    <p:sldId id="310" r:id="rId55"/>
    <p:sldId id="311" r:id="rId56"/>
    <p:sldId id="315" r:id="rId57"/>
    <p:sldId id="317" r:id="rId58"/>
    <p:sldId id="316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70651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8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C6CD1-C4C1-4BFF-A292-7603366BD276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756B3-2B1B-4F4F-B78B-81C20D404D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5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756B3-2B1B-4F4F-B78B-81C20D404D8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61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B48E84-3524-41A5-AE8C-F1C76E60AAF8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4BC272-B385-43D5-BD21-F74286A86B3E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7"/>
            <a:ext cx="7772400" cy="1440160"/>
          </a:xfrm>
          <a:solidFill>
            <a:srgbClr val="00B05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002060"/>
                </a:solidFill>
              </a:rPr>
              <a:t>Проектно - исследовательская деятельность  2 класса на тему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056" y="4869160"/>
            <a:ext cx="6400800" cy="1296144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«Моя дружная семья»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63284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93264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А вот и Я!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752528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83" y="39329"/>
            <a:ext cx="4464496" cy="5688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01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305800" cy="48131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Любите!                                              </a:t>
            </a:r>
            <a:r>
              <a:rPr lang="ru-RU" b="1" dirty="0" smtClean="0">
                <a:solidFill>
                  <a:srgbClr val="7030A0"/>
                </a:solidFill>
              </a:rPr>
              <a:t>И цените счастье!                      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но рождается в семье</a:t>
            </a:r>
            <a:r>
              <a:rPr lang="ru-RU" b="1" dirty="0" smtClean="0"/>
              <a:t>,                 </a:t>
            </a:r>
            <a:r>
              <a:rPr lang="ru-RU" b="1" dirty="0" smtClean="0">
                <a:solidFill>
                  <a:srgbClr val="706510"/>
                </a:solidFill>
              </a:rPr>
              <a:t>Что может быть ее дороже</a:t>
            </a:r>
            <a:r>
              <a:rPr lang="ru-RU" b="1" dirty="0" smtClean="0"/>
              <a:t>.                             </a:t>
            </a:r>
            <a:r>
              <a:rPr lang="ru-RU" b="1" dirty="0" smtClean="0">
                <a:solidFill>
                  <a:srgbClr val="00B0F0"/>
                </a:solidFill>
              </a:rPr>
              <a:t>На этой сказочной земле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1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5170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Семейный герб.         Семейные традиции и </a:t>
            </a:r>
            <a:r>
              <a:rPr lang="ru-RU" b="1" dirty="0" smtClean="0">
                <a:solidFill>
                  <a:srgbClr val="0070C0"/>
                </a:solidFill>
              </a:rPr>
              <a:t>обычаи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305800" cy="3949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/>
              <a:t>Проект «Моя  дружная семья» выполнил ученик 2 класса </a:t>
            </a:r>
            <a:r>
              <a:rPr lang="ru-RU" sz="5300" dirty="0" err="1" smtClean="0"/>
              <a:t>Осмаев</a:t>
            </a:r>
            <a:r>
              <a:rPr lang="ru-RU" sz="5300" dirty="0" smtClean="0"/>
              <a:t> </a:t>
            </a:r>
            <a:r>
              <a:rPr lang="ru-RU" sz="5300" dirty="0" err="1" smtClean="0"/>
              <a:t>Алам</a:t>
            </a:r>
            <a:r>
              <a:rPr lang="ru-RU" sz="5300" dirty="0" smtClean="0"/>
              <a:t>.</a:t>
            </a:r>
            <a:endParaRPr lang="ru-RU" sz="5300" dirty="0"/>
          </a:p>
        </p:txBody>
      </p:sp>
    </p:spTree>
    <p:extLst>
      <p:ext uri="{BB962C8B-B14F-4D97-AF65-F5344CB8AC3E}">
        <p14:creationId xmlns:p14="http://schemas.microsoft.com/office/powerpoint/2010/main" val="32591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Папа,  мама, я и вся моя семья.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14" y="1935163"/>
            <a:ext cx="6673372" cy="4389437"/>
          </a:xfrm>
        </p:spPr>
      </p:pic>
    </p:spTree>
    <p:extLst>
      <p:ext uri="{BB962C8B-B14F-4D97-AF65-F5344CB8AC3E}">
        <p14:creationId xmlns:p14="http://schemas.microsoft.com/office/powerpoint/2010/main" val="36638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86609" y="2510538"/>
            <a:ext cx="208823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23528" y="2290449"/>
            <a:ext cx="1800200" cy="1237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терпенье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635897" y="332656"/>
            <a:ext cx="218965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забота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7198966" y="2636912"/>
            <a:ext cx="1945034" cy="1249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любовь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83568" y="4725144"/>
            <a:ext cx="208823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дети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771621" y="5323460"/>
            <a:ext cx="205393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уважение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660232" y="5085184"/>
            <a:ext cx="208823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чистота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403648" y="692696"/>
            <a:ext cx="2016224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счастье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6327018" y="692696"/>
            <a:ext cx="206140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уют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123728" y="2924944"/>
            <a:ext cx="432048" cy="252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771800" y="3050958"/>
            <a:ext cx="648072" cy="38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75856" y="155679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563888" y="2088003"/>
            <a:ext cx="415466" cy="404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608004" y="1646971"/>
            <a:ext cx="399183" cy="459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608004" y="2183160"/>
            <a:ext cx="399183" cy="309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327018" y="1916832"/>
            <a:ext cx="405222" cy="421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868144" y="2636912"/>
            <a:ext cx="458874" cy="414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663788" y="4474095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163001" y="3897052"/>
            <a:ext cx="64807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608004" y="4149080"/>
            <a:ext cx="540060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633260" y="4725144"/>
            <a:ext cx="514804" cy="540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868144" y="3241982"/>
            <a:ext cx="458874" cy="475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564307" y="3234837"/>
            <a:ext cx="634659" cy="468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678019" y="4114780"/>
            <a:ext cx="661485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442882" y="4653136"/>
            <a:ext cx="640220" cy="594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72819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МАМА- первое слово ребёнка. 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МАМА- первые в жизни шаги. 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МАМА- самое в мире святое. </a:t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МАМУ, МАМУ свою-береги!!!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36912"/>
            <a:ext cx="6034617" cy="3373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51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551837"/>
            <a:ext cx="3600400" cy="37856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/>
              <a:t>Семья – это счастье, любовь и удача,</a:t>
            </a:r>
          </a:p>
          <a:p>
            <a:r>
              <a:rPr lang="ru-RU" sz="2000" dirty="0"/>
              <a:t>Семья – это летом поездки на дачу.</a:t>
            </a:r>
          </a:p>
          <a:p>
            <a:r>
              <a:rPr lang="ru-RU" sz="2000" dirty="0"/>
              <a:t>Семья – это праздник, семейные даты,</a:t>
            </a:r>
          </a:p>
          <a:p>
            <a:r>
              <a:rPr lang="ru-RU" sz="2000" dirty="0"/>
              <a:t>Подарки, покупки, приятные траты.</a:t>
            </a:r>
          </a:p>
          <a:p>
            <a:r>
              <a:rPr lang="ru-RU" sz="2000" dirty="0"/>
              <a:t>Рождение детей, первый шаг, первый лепет,</a:t>
            </a:r>
          </a:p>
          <a:p>
            <a:r>
              <a:rPr lang="ru-RU" sz="2000" dirty="0"/>
              <a:t>Мечты о хорошем, волнение и трепет.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624"/>
            <a:ext cx="4927476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attFill prst="plaid">
            <a:fgClr>
              <a:schemeClr val="accent5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ru-RU" dirty="0" smtClean="0"/>
              <a:t>             А вот и Я!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348880"/>
            <a:ext cx="6257668" cy="3777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02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004832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Семейный герб.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ердце 2"/>
          <p:cNvSpPr/>
          <p:nvPr/>
        </p:nvSpPr>
        <p:spPr>
          <a:xfrm>
            <a:off x="2339752" y="3113584"/>
            <a:ext cx="4896544" cy="3744416"/>
          </a:xfrm>
          <a:prstGeom prst="heart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3300"/>
              </a:solidFill>
            </a:endParaRPr>
          </a:p>
        </p:txBody>
      </p:sp>
      <p:sp>
        <p:nvSpPr>
          <p:cNvPr id="4" name="Солнце 3"/>
          <p:cNvSpPr/>
          <p:nvPr/>
        </p:nvSpPr>
        <p:spPr>
          <a:xfrm>
            <a:off x="323528" y="-99392"/>
            <a:ext cx="2232248" cy="201622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/>
          <p:cNvSpPr/>
          <p:nvPr/>
        </p:nvSpPr>
        <p:spPr>
          <a:xfrm>
            <a:off x="2771800" y="332656"/>
            <a:ext cx="1728192" cy="1152128"/>
          </a:xfrm>
          <a:prstGeom prst="cloudCallout">
            <a:avLst>
              <a:gd name="adj1" fmla="val -48711"/>
              <a:gd name="adj2" fmla="val 199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4932040" y="548680"/>
            <a:ext cx="1656184" cy="1080120"/>
          </a:xfrm>
          <a:prstGeom prst="cloudCallout">
            <a:avLst>
              <a:gd name="adj1" fmla="val -55859"/>
              <a:gd name="adj2" fmla="val 1981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6876256" y="381359"/>
            <a:ext cx="1512168" cy="1296144"/>
          </a:xfrm>
          <a:prstGeom prst="cloudCallout">
            <a:avLst>
              <a:gd name="adj1" fmla="val -53343"/>
              <a:gd name="adj2" fmla="val 159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0352" y="404664"/>
            <a:ext cx="7772400" cy="227452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Цели</a:t>
            </a:r>
            <a:r>
              <a:rPr lang="ru-RU" sz="4400" dirty="0" smtClean="0"/>
              <a:t> и </a:t>
            </a:r>
            <a:r>
              <a:rPr lang="ru-RU" sz="4400" dirty="0" smtClean="0">
                <a:solidFill>
                  <a:srgbClr val="706510"/>
                </a:solidFill>
              </a:rPr>
              <a:t>задачи</a:t>
            </a:r>
            <a:r>
              <a:rPr lang="ru-RU" sz="4400" dirty="0" smtClean="0"/>
              <a:t> </a:t>
            </a:r>
            <a:r>
              <a:rPr lang="ru-RU" sz="4400" dirty="0" smtClean="0">
                <a:solidFill>
                  <a:srgbClr val="7030A0"/>
                </a:solidFill>
              </a:rPr>
              <a:t>проекта </a:t>
            </a:r>
            <a:r>
              <a:rPr lang="ru-RU" sz="4400" dirty="0" smtClean="0"/>
              <a:t>«</a:t>
            </a:r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</a:rPr>
              <a:t>Моя</a:t>
            </a:r>
            <a:r>
              <a:rPr lang="ru-RU" sz="4400" dirty="0" smtClean="0"/>
              <a:t> </a:t>
            </a:r>
            <a:r>
              <a:rPr lang="ru-RU" sz="4400" dirty="0" smtClean="0">
                <a:solidFill>
                  <a:srgbClr val="FF0000"/>
                </a:solidFill>
              </a:rPr>
              <a:t>дружная</a:t>
            </a:r>
            <a:r>
              <a:rPr lang="ru-RU" sz="4400" dirty="0" smtClean="0"/>
              <a:t> </a:t>
            </a:r>
            <a:r>
              <a:rPr lang="ru-RU" sz="4400" dirty="0" smtClean="0">
                <a:solidFill>
                  <a:srgbClr val="0070C0"/>
                </a:solidFill>
              </a:rPr>
              <a:t>семья».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8218112" cy="3676664"/>
          </a:xfrm>
          <a:solidFill>
            <a:schemeClr val="accent6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Познакомиться с понятием семья, с традициями своей семьи.                                 -привлечь внимание к семье.                                       -показать её ценности для каждого человека.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/>
              <a:t>Р</a:t>
            </a:r>
            <a:r>
              <a:rPr lang="ru-RU" sz="2800" dirty="0" smtClean="0"/>
              <a:t>азвивать познавательный интерес, творческие способности учащихся.                     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Вовлечь родителей в совместную с детьми деятельность.</a:t>
            </a:r>
          </a:p>
          <a:p>
            <a:pPr marL="457200" indent="-457200">
              <a:buFont typeface="+mj-lt"/>
              <a:buAutoNum type="arabicPeriod"/>
            </a:pPr>
            <a:endParaRPr lang="ru-RU" sz="2800" dirty="0"/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Научиться пользоваться дополнительной литературой.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456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Проектная Деятельность </a:t>
            </a:r>
            <a:r>
              <a:rPr lang="ru-RU" dirty="0" err="1" smtClean="0">
                <a:solidFill>
                  <a:srgbClr val="7030A0"/>
                </a:solidFill>
              </a:rPr>
              <a:t>Осмаева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Умара</a:t>
            </a:r>
            <a:r>
              <a:rPr lang="ru-RU" dirty="0" smtClean="0">
                <a:solidFill>
                  <a:srgbClr val="7030A0"/>
                </a:solidFill>
              </a:rPr>
              <a:t> На Тему:                                         «Моя Дружная Семья».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48880"/>
            <a:ext cx="676875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4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604448" cy="5616624"/>
          </a:xfrm>
          <a:prstGeom prst="rect">
            <a:avLst/>
          </a:prstGeom>
          <a:ln w="762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4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Моя семья.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2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868928"/>
          </a:xfrm>
        </p:spPr>
        <p:txBody>
          <a:bodyPr>
            <a:normAutofit fontScale="90000"/>
          </a:bodyPr>
          <a:lstStyle/>
          <a:p>
            <a:pPr marL="685800" indent="-685800">
              <a:buFont typeface="Wingdings" pitchFamily="2" charset="2"/>
              <a:buChar char="v"/>
            </a:pPr>
            <a:r>
              <a:rPr lang="ru-RU" sz="5400" b="1" i="1" dirty="0" smtClean="0">
                <a:latin typeface="Monotype Corsiva" pitchFamily="66" charset="0"/>
              </a:rPr>
              <a:t>Семья-это не игрушки. У семьи есть свои законы, свои правило. Семья-это маленький мир, который надо беречь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3" name="Солнце 2"/>
          <p:cNvSpPr/>
          <p:nvPr/>
        </p:nvSpPr>
        <p:spPr>
          <a:xfrm>
            <a:off x="5148064" y="3632378"/>
            <a:ext cx="3744416" cy="292494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13338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Сколько звезд на ясном небе! </a:t>
            </a:r>
          </a:p>
          <a:p>
            <a:r>
              <a:rPr lang="ru-RU" sz="2400" dirty="0"/>
              <a:t>Сколько колосков в полях! </a:t>
            </a:r>
          </a:p>
          <a:p>
            <a:r>
              <a:rPr lang="ru-RU" sz="2400" dirty="0"/>
              <a:t>Сколько песенок y птицы! </a:t>
            </a:r>
          </a:p>
          <a:p>
            <a:r>
              <a:rPr lang="ru-RU" sz="2400" dirty="0"/>
              <a:t>Сколько листьев на ветвях! </a:t>
            </a:r>
          </a:p>
          <a:p>
            <a:r>
              <a:rPr lang="ru-RU" sz="2400" dirty="0"/>
              <a:t>Только солнце - одно на свете. </a:t>
            </a:r>
          </a:p>
          <a:p>
            <a:r>
              <a:rPr lang="ru-RU" sz="2400" dirty="0"/>
              <a:t>Только мама - одна на свете. </a:t>
            </a: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ellipse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Моя мамочка.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2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Это моя старшая сестра и младший брат. Мы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вместе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очень дружно играем.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29397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14400" b="1" dirty="0" smtClean="0">
                <a:solidFill>
                  <a:srgbClr val="FF0000"/>
                </a:solidFill>
              </a:rPr>
              <a:t>А вот и Я ! Меня зовут </a:t>
            </a:r>
            <a:r>
              <a:rPr lang="ru-RU" sz="14400" b="1" dirty="0" err="1" smtClean="0">
                <a:solidFill>
                  <a:srgbClr val="FF0000"/>
                </a:solidFill>
              </a:rPr>
              <a:t>Осмаев</a:t>
            </a:r>
            <a:r>
              <a:rPr lang="ru-RU" sz="14400" b="1" dirty="0" smtClean="0">
                <a:solidFill>
                  <a:srgbClr val="FF0000"/>
                </a:solidFill>
              </a:rPr>
              <a:t> </a:t>
            </a:r>
            <a:r>
              <a:rPr lang="ru-RU" sz="14400" b="1" dirty="0" err="1" smtClean="0">
                <a:solidFill>
                  <a:srgbClr val="FF0000"/>
                </a:solidFill>
              </a:rPr>
              <a:t>Умар</a:t>
            </a:r>
            <a:r>
              <a:rPr lang="ru-RU" sz="14400" b="1" dirty="0" smtClean="0">
                <a:solidFill>
                  <a:srgbClr val="FF0000"/>
                </a:solidFill>
              </a:rPr>
              <a:t>. Я учусь во 2 классе. Мне очень нравиться получать новые знания</a:t>
            </a:r>
            <a:r>
              <a:rPr lang="ru-RU" sz="9000" b="1" dirty="0" smtClean="0">
                <a:solidFill>
                  <a:srgbClr val="FF0000"/>
                </a:solidFill>
              </a:rPr>
              <a:t>.</a:t>
            </a:r>
            <a:endParaRPr lang="ru-RU" sz="9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2365" y="2967335"/>
            <a:ext cx="6699270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Семейный герб.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68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6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0210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Проектная деятельность </a:t>
            </a:r>
            <a:r>
              <a:rPr lang="ru-RU" b="1" dirty="0" err="1">
                <a:solidFill>
                  <a:srgbClr val="00B050"/>
                </a:solidFill>
              </a:rPr>
              <a:t>А</a:t>
            </a:r>
            <a:r>
              <a:rPr lang="ru-RU" b="1" dirty="0" err="1" smtClean="0">
                <a:solidFill>
                  <a:srgbClr val="00B050"/>
                </a:solidFill>
              </a:rPr>
              <a:t>табаева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err="1" smtClean="0">
                <a:solidFill>
                  <a:srgbClr val="00B050"/>
                </a:solidFill>
              </a:rPr>
              <a:t>Тумсо</a:t>
            </a:r>
            <a:r>
              <a:rPr lang="ru-RU" b="1" dirty="0" smtClean="0">
                <a:solidFill>
                  <a:srgbClr val="00B050"/>
                </a:solidFill>
              </a:rPr>
              <a:t> на </a:t>
            </a:r>
            <a:r>
              <a:rPr lang="ru-RU" b="1" dirty="0" err="1" smtClean="0">
                <a:solidFill>
                  <a:srgbClr val="00B050"/>
                </a:solidFill>
              </a:rPr>
              <a:t>тему:»Моя</a:t>
            </a:r>
            <a:r>
              <a:rPr lang="ru-RU" b="1" dirty="0" smtClean="0">
                <a:solidFill>
                  <a:srgbClr val="00B050"/>
                </a:solidFill>
              </a:rPr>
              <a:t> дружная семья»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789040"/>
            <a:ext cx="8305800" cy="26642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 семье где лад, счастье дорогу не забывает.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04664"/>
            <a:ext cx="7772400" cy="1224136"/>
          </a:xfrm>
        </p:spPr>
        <p:txBody>
          <a:bodyPr/>
          <a:lstStyle/>
          <a:p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Задания проекта</a:t>
            </a:r>
            <a:r>
              <a:rPr lang="ru-RU" dirty="0" smtClean="0">
                <a:solidFill>
                  <a:srgbClr val="002060"/>
                </a:solidFill>
                <a:effectLst/>
              </a:rPr>
              <a:t>.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132856"/>
            <a:ext cx="6345904" cy="388843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1.Введение.                                                                    2.Семейные истоки.                       3.Понятие </a:t>
            </a:r>
            <a:r>
              <a:rPr lang="ru-RU" sz="3200" dirty="0" err="1" smtClean="0">
                <a:solidFill>
                  <a:srgbClr val="002060"/>
                </a:solidFill>
              </a:rPr>
              <a:t>СемьЯ</a:t>
            </a:r>
            <a:r>
              <a:rPr lang="ru-RU" sz="3200" dirty="0" smtClean="0">
                <a:solidFill>
                  <a:srgbClr val="002060"/>
                </a:solidFill>
              </a:rPr>
              <a:t>.                                                          4.А вот и я!                                                                         5.Герб семьи.                                                     6.Сочинение.                           7.Пословицы,поговорки.                                               8.Вывод.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305800" cy="481314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Семья</a:t>
            </a:r>
            <a:r>
              <a:rPr lang="ru-RU" sz="2800" b="1" dirty="0"/>
              <a:t> – </a:t>
            </a:r>
            <a:r>
              <a:rPr lang="ru-RU" sz="2800" b="1" dirty="0">
                <a:solidFill>
                  <a:srgbClr val="FF0000"/>
                </a:solidFill>
              </a:rPr>
              <a:t>это труд, друг о друге забота,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Семья</a:t>
            </a:r>
            <a:r>
              <a:rPr lang="ru-RU" sz="2800" b="1" dirty="0"/>
              <a:t> –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это много домашней работы.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Семья – это важно!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Семья</a:t>
            </a:r>
            <a:r>
              <a:rPr lang="ru-RU" sz="2800" b="1" dirty="0"/>
              <a:t> – </a:t>
            </a:r>
            <a:r>
              <a:rPr lang="ru-RU" sz="2800" b="1" dirty="0">
                <a:solidFill>
                  <a:srgbClr val="FFC000"/>
                </a:solidFill>
              </a:rPr>
              <a:t>это сложно!</a:t>
            </a:r>
            <a:r>
              <a:rPr lang="ru-RU" sz="2800" dirty="0">
                <a:solidFill>
                  <a:srgbClr val="FFC000"/>
                </a:solidFill>
              </a:rPr>
              <a:t/>
            </a:r>
            <a:br>
              <a:rPr lang="ru-RU" sz="2800" dirty="0">
                <a:solidFill>
                  <a:srgbClr val="FFC000"/>
                </a:solidFill>
              </a:rPr>
            </a:br>
            <a:r>
              <a:rPr lang="ru-RU" sz="2800" dirty="0">
                <a:solidFill>
                  <a:srgbClr val="706510"/>
                </a:solidFill>
              </a:rPr>
              <a:t>Но счастливо жить одному невозможно!</a:t>
            </a:r>
            <a:br>
              <a:rPr lang="ru-RU" sz="2800" dirty="0">
                <a:solidFill>
                  <a:srgbClr val="706510"/>
                </a:solidFill>
              </a:rPr>
            </a:br>
            <a:r>
              <a:rPr lang="ru-RU" sz="2800" dirty="0">
                <a:solidFill>
                  <a:srgbClr val="706510"/>
                </a:solidFill>
              </a:rPr>
              <a:t>Всегда будьте вместе, любовь берегите</a:t>
            </a:r>
            <a:r>
              <a:rPr lang="ru-RU" sz="2800" dirty="0"/>
              <a:t>,</a:t>
            </a:r>
            <a:br>
              <a:rPr lang="ru-RU" sz="2800" dirty="0"/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Обиды и ссоры подальше гоните,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Хочу, чтоб про нас говорили друзья: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Какая хорошая Ваша семья!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2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7249" y="2967335"/>
            <a:ext cx="6609502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Семейный герб.</a:t>
            </a:r>
            <a:endParaRPr lang="ru-RU" sz="5400" b="1" cap="none" spc="0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248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81096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</a:t>
            </a:r>
            <a:r>
              <a:rPr lang="ru-RU" dirty="0" err="1" smtClean="0"/>
              <a:t>Муртазавой</a:t>
            </a:r>
            <a:r>
              <a:rPr lang="ru-RU" dirty="0" smtClean="0"/>
              <a:t> Эльзы на тему: «Моя дружная семья»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16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856984" cy="5328592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330394"/>
            <a:ext cx="8229600" cy="1143000"/>
          </a:xfr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ru-RU" b="1" dirty="0" smtClean="0"/>
              <a:t>У меня очень дружная и большая семья.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467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81096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accent6">
                    <a:lumMod val="50000"/>
                  </a:schemeClr>
                </a:solidFill>
              </a:rPr>
              <a:t>Вся</a:t>
            </a:r>
            <a:r>
              <a:rPr lang="ru-RU" sz="2800" b="1" u="sng" dirty="0" smtClean="0"/>
              <a:t> </a:t>
            </a:r>
            <a:r>
              <a:rPr lang="ru-RU" sz="2800" b="1" u="sng" dirty="0" smtClean="0">
                <a:solidFill>
                  <a:srgbClr val="FF0000"/>
                </a:solidFill>
              </a:rPr>
              <a:t>семья </a:t>
            </a:r>
            <a:r>
              <a:rPr lang="ru-RU" sz="2800" b="1" u="sng" dirty="0" smtClean="0">
                <a:solidFill>
                  <a:srgbClr val="0070C0"/>
                </a:solidFill>
              </a:rPr>
              <a:t>в месте</a:t>
            </a:r>
            <a:r>
              <a:rPr lang="ru-RU" sz="2800" b="1" u="sng" dirty="0" smtClean="0"/>
              <a:t>, </a:t>
            </a:r>
            <a:r>
              <a:rPr lang="ru-RU" sz="28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так и душа на месте. </a:t>
            </a:r>
            <a:br>
              <a:rPr lang="ru-RU" sz="28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3600" b="1" dirty="0" smtClean="0">
                <a:solidFill>
                  <a:srgbClr val="FFC000"/>
                </a:solidFill>
              </a:rPr>
              <a:t>Эта поговорка подходит для моей семьи. Когда </a:t>
            </a:r>
            <a:r>
              <a:rPr lang="ru-RU" sz="3600" b="1" dirty="0" smtClean="0">
                <a:solidFill>
                  <a:srgbClr val="00B0F0"/>
                </a:solidFill>
              </a:rPr>
              <a:t>мы все рядом  мама </a:t>
            </a:r>
            <a:r>
              <a:rPr lang="ru-RU" sz="3600" b="1" dirty="0">
                <a:solidFill>
                  <a:srgbClr val="00B0F0"/>
                </a:solidFill>
              </a:rPr>
              <a:t>в</a:t>
            </a:r>
            <a:r>
              <a:rPr lang="ru-RU" sz="3600" b="1" dirty="0" smtClean="0">
                <a:solidFill>
                  <a:srgbClr val="00B0F0"/>
                </a:solidFill>
              </a:rPr>
              <a:t>сегда спокойна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а когда мама спокойна и нам всем хорошо.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1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5143500" cy="6858000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rgbClr val="FF5050"/>
          </a:solidFill>
          <a:ln>
            <a:solidFill>
              <a:srgbClr val="7030A0"/>
            </a:solidFill>
          </a:ln>
        </p:spPr>
        <p:txBody>
          <a:bodyPr/>
          <a:lstStyle/>
          <a:p>
            <a:r>
              <a:rPr lang="ru-RU" dirty="0" smtClean="0"/>
              <a:t>Мама милая моя.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1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149080"/>
            <a:ext cx="8305800" cy="21602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Мои любимые сестрёнки. Старшая сестра </a:t>
            </a:r>
            <a:r>
              <a:rPr lang="ru-RU" sz="3600" dirty="0" err="1" smtClean="0">
                <a:solidFill>
                  <a:srgbClr val="C00000"/>
                </a:solidFill>
              </a:rPr>
              <a:t>Элиза</a:t>
            </a:r>
            <a:r>
              <a:rPr lang="ru-RU" sz="3600" dirty="0" smtClean="0">
                <a:solidFill>
                  <a:srgbClr val="C00000"/>
                </a:solidFill>
              </a:rPr>
              <a:t>. И младшая </a:t>
            </a:r>
            <a:r>
              <a:rPr lang="ru-RU" sz="3600" dirty="0" err="1" smtClean="0">
                <a:solidFill>
                  <a:srgbClr val="C00000"/>
                </a:solidFill>
              </a:rPr>
              <a:t>Ясмина</a:t>
            </a:r>
            <a:r>
              <a:rPr lang="ru-RU" sz="3600" dirty="0" smtClean="0">
                <a:solidFill>
                  <a:srgbClr val="C0000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302348"/>
            <a:ext cx="8305800" cy="6253304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                                                                                  </a:t>
            </a:r>
            <a:r>
              <a:rPr lang="ru-RU" sz="2800" b="1" dirty="0" smtClean="0">
                <a:solidFill>
                  <a:srgbClr val="FF3300"/>
                </a:solidFill>
              </a:rPr>
              <a:t>Мой </a:t>
            </a:r>
            <a:r>
              <a:rPr lang="ru-RU" sz="2800" b="1" dirty="0">
                <a:solidFill>
                  <a:srgbClr val="FF3300"/>
                </a:solidFill>
              </a:rPr>
              <a:t>папа находчивый, </a:t>
            </a:r>
            <a:br>
              <a:rPr lang="ru-RU" sz="2800" b="1" dirty="0">
                <a:solidFill>
                  <a:srgbClr val="FF3300"/>
                </a:solidFill>
              </a:rPr>
            </a:br>
            <a:r>
              <a:rPr lang="ru-RU" sz="2800" b="1" dirty="0">
                <a:solidFill>
                  <a:srgbClr val="FF3300"/>
                </a:solidFill>
              </a:rPr>
              <a:t>Умный и смелый. </a:t>
            </a:r>
            <a:br>
              <a:rPr lang="ru-RU" sz="2800" b="1" dirty="0">
                <a:solidFill>
                  <a:srgbClr val="FF3300"/>
                </a:solidFill>
              </a:rPr>
            </a:br>
            <a:r>
              <a:rPr lang="ru-RU" sz="2800" b="1" dirty="0">
                <a:solidFill>
                  <a:srgbClr val="FF3300"/>
                </a:solidFill>
              </a:rPr>
              <a:t>Ему по плечу </a:t>
            </a:r>
            <a:br>
              <a:rPr lang="ru-RU" sz="2800" b="1" dirty="0">
                <a:solidFill>
                  <a:srgbClr val="FF3300"/>
                </a:solidFill>
              </a:rPr>
            </a:br>
            <a:r>
              <a:rPr lang="ru-RU" sz="2800" b="1" dirty="0">
                <a:solidFill>
                  <a:srgbClr val="FF3300"/>
                </a:solidFill>
              </a:rPr>
              <a:t>Даже сложное дело.</a:t>
            </a:r>
            <a:br>
              <a:rPr lang="ru-RU" sz="2800" b="1" dirty="0">
                <a:solidFill>
                  <a:srgbClr val="FF3300"/>
                </a:solidFill>
              </a:rPr>
            </a:br>
            <a:r>
              <a:rPr lang="ru-RU" sz="2800" b="1" dirty="0">
                <a:solidFill>
                  <a:srgbClr val="FF3300"/>
                </a:solidFill>
              </a:rPr>
              <a:t/>
            </a:r>
            <a:br>
              <a:rPr lang="ru-RU" sz="2800" b="1" dirty="0">
                <a:solidFill>
                  <a:srgbClr val="FF3300"/>
                </a:solidFill>
              </a:rPr>
            </a:br>
            <a:endParaRPr lang="ru-RU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2125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 вот и Я!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Герб семьи.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002060"/>
                </a:solidFill>
              </a:rPr>
              <a:t>Мой вывод.</a:t>
            </a:r>
            <a:endParaRPr lang="ru-RU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rgbClr val="FFC000"/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09088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Проек</a:t>
            </a:r>
            <a:r>
              <a:rPr lang="ru-RU" b="1" dirty="0" smtClean="0">
                <a:solidFill>
                  <a:srgbClr val="7030A0"/>
                </a:solidFill>
              </a:rPr>
              <a:t> «Моя дружная </a:t>
            </a:r>
            <a:r>
              <a:rPr lang="ru-RU" b="1" dirty="0" err="1" smtClean="0">
                <a:solidFill>
                  <a:srgbClr val="7030A0"/>
                </a:solidFill>
              </a:rPr>
              <a:t>семья»Абдулаевой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Ясмины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ученицы 2 класса.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021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Я- «Исследователь»! Проектно исследовательская деятельность </a:t>
            </a:r>
            <a:r>
              <a:rPr lang="ru-RU" dirty="0" err="1" smtClean="0"/>
              <a:t>Осмаевой</a:t>
            </a:r>
            <a:r>
              <a:rPr lang="ru-RU" dirty="0" smtClean="0"/>
              <a:t> </a:t>
            </a:r>
            <a:r>
              <a:rPr lang="ru-RU" dirty="0" err="1" smtClean="0"/>
              <a:t>Лезины</a:t>
            </a:r>
            <a:r>
              <a:rPr lang="ru-RU" dirty="0" smtClean="0"/>
              <a:t> на тему: «Моя дружная семья»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9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Вот она какая- семья моя дорогая.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305800" cy="576064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Семья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это счастье, любовь и удача,</a:t>
            </a:r>
            <a:b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Семья – это летом поездки на дачу.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Семья – это праздник, семейные даты,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Подарки, покупки, приятные траты.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Рождение детей, первый шаг, первый лепет,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Мечты о хорошем, волнение и трепет.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842" y="2420888"/>
            <a:ext cx="31780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Я </a:t>
            </a:r>
            <a:r>
              <a:rPr lang="ru-RU" sz="2400" dirty="0" smtClean="0"/>
              <a:t>вам </a:t>
            </a:r>
            <a:r>
              <a:rPr lang="ru-RU" sz="2400" dirty="0"/>
              <a:t>открываю </a:t>
            </a:r>
          </a:p>
          <a:p>
            <a:r>
              <a:rPr lang="ru-RU" sz="2400" dirty="0"/>
              <a:t>Свои все секреты. </a:t>
            </a:r>
          </a:p>
          <a:p>
            <a:r>
              <a:rPr lang="ru-RU" sz="2400" dirty="0"/>
              <a:t>Но маму люблю я </a:t>
            </a:r>
          </a:p>
          <a:p>
            <a:r>
              <a:rPr lang="ru-RU" sz="2400" dirty="0"/>
              <a:t>Не только за это. </a:t>
            </a:r>
          </a:p>
          <a:p>
            <a:r>
              <a:rPr lang="ru-RU" sz="2400" dirty="0"/>
              <a:t>Люблю свою маму, </a:t>
            </a:r>
          </a:p>
          <a:p>
            <a:r>
              <a:rPr lang="ru-RU" sz="2400" dirty="0"/>
              <a:t>Скажу я вам прямо, </a:t>
            </a:r>
          </a:p>
          <a:p>
            <a:r>
              <a:rPr lang="ru-RU" sz="2400" dirty="0"/>
              <a:t>Ну просто за то, </a:t>
            </a:r>
          </a:p>
          <a:p>
            <a:r>
              <a:rPr lang="ru-RU" sz="2400" dirty="0"/>
              <a:t>Что она моя</a:t>
            </a:r>
            <a:r>
              <a:rPr lang="ru-RU" sz="2800" dirty="0"/>
              <a:t> мама!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36"/>
            <a:ext cx="54040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8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75000"/>
            </a:schemeClr>
          </a:fgClr>
          <a:bgClr>
            <a:schemeClr val="accent6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805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Проектная деятельность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хаева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Сайдана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Тема проекта:                           «Моя дружная семья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5689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1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7492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Семья – это там где тепло и вкусно.                  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Семья- это радость.            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Семья –это когда много всех и все друг другу рады.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151443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 это я и моя сестра.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100142" cy="5373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49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7411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Проектно-исследовательская деятельность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Сельмурзаевой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агмары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тему:                        «Моя дружная семья</a:t>
            </a:r>
            <a:r>
              <a:rPr lang="ru-RU" dirty="0" smtClean="0">
                <a:solidFill>
                  <a:srgbClr val="00B050"/>
                </a:solidFill>
              </a:rPr>
              <a:t>» 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          Моя семья.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7"/>
            <a:ext cx="4032447" cy="429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20875"/>
            <a:ext cx="3888432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8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5143500" cy="656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96303"/>
            <a:ext cx="43559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Это моя семья. В моей семье пять человек.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Семья-это то, что всегда с тобой.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100589" y="1751368"/>
            <a:ext cx="295232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Семья.</a:t>
            </a:r>
            <a:endParaRPr lang="ru-RU" sz="4000" dirty="0"/>
          </a:p>
        </p:txBody>
      </p:sp>
      <p:sp>
        <p:nvSpPr>
          <p:cNvPr id="4" name="Овал 3"/>
          <p:cNvSpPr/>
          <p:nvPr/>
        </p:nvSpPr>
        <p:spPr>
          <a:xfrm>
            <a:off x="899592" y="3357145"/>
            <a:ext cx="1728192" cy="122413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Мама и папа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635896" y="4149080"/>
            <a:ext cx="2088232" cy="10081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Сестра и брат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588224" y="3429153"/>
            <a:ext cx="1800200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Бабушка и дедушка</a:t>
            </a:r>
            <a:endParaRPr lang="ru-RU" dirty="0"/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539552" y="1951378"/>
            <a:ext cx="1800200" cy="1405614"/>
          </a:xfrm>
          <a:prstGeom prst="curvedRightArrow">
            <a:avLst>
              <a:gd name="adj1" fmla="val 25000"/>
              <a:gd name="adj2" fmla="val 50000"/>
              <a:gd name="adj3" fmla="val 64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301970" y="3118998"/>
            <a:ext cx="756084" cy="8282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660232" y="1794919"/>
            <a:ext cx="1872208" cy="1219524"/>
          </a:xfrm>
          <a:prstGeom prst="curvedLeftArrow">
            <a:avLst>
              <a:gd name="adj1" fmla="val 25000"/>
              <a:gd name="adj2" fmla="val 4911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128481" y="5680607"/>
            <a:ext cx="1944216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Забота и уют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085031" y="5680607"/>
            <a:ext cx="180020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Счастье и любовь</a:t>
            </a:r>
            <a:endParaRPr lang="ru-RU" dirty="0"/>
          </a:p>
        </p:txBody>
      </p:sp>
      <p:sp>
        <p:nvSpPr>
          <p:cNvPr id="15" name="Стрелка вправо с вырезом 14"/>
          <p:cNvSpPr/>
          <p:nvPr/>
        </p:nvSpPr>
        <p:spPr>
          <a:xfrm rot="2614431">
            <a:off x="398934" y="4922732"/>
            <a:ext cx="1944216" cy="956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239785">
            <a:off x="6700168" y="4613265"/>
            <a:ext cx="973621" cy="1410577"/>
          </a:xfrm>
          <a:prstGeom prst="downArrow">
            <a:avLst>
              <a:gd name="adj1" fmla="val 50000"/>
              <a:gd name="adj2" fmla="val 474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59766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9326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Это моя мама. Она добрая, красивая. Я её очень люблю.</a:t>
            </a:r>
            <a:endParaRPr lang="ru-RU" sz="40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08" y="34871"/>
            <a:ext cx="2961549" cy="421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70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243408"/>
            <a:ext cx="8208912" cy="7101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77240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FF3300"/>
                </a:solidFill>
              </a:rPr>
              <a:t>А это моя сестра Марьям.</a:t>
            </a:r>
            <a:endParaRPr lang="ru-RU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9652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А это мой младший брат .Его зовут </a:t>
            </a:r>
            <a:r>
              <a:rPr lang="ru-RU" b="1" dirty="0" err="1" smtClean="0">
                <a:solidFill>
                  <a:srgbClr val="FFC000"/>
                </a:solidFill>
              </a:rPr>
              <a:t>Билал</a:t>
            </a:r>
            <a:r>
              <a:rPr lang="ru-RU" b="1" dirty="0" smtClean="0">
                <a:solidFill>
                  <a:srgbClr val="FFC000"/>
                </a:solidFill>
              </a:rPr>
              <a:t>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43924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5842992" cy="546121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А вот и Я!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5674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6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6">
              <a:lumMod val="50000"/>
            </a:schemeClr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15696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5050"/>
                </a:solidFill>
              </a:rPr>
              <a:t>Семейный герб.</a:t>
            </a:r>
            <a:endParaRPr lang="ru-RU" sz="7200" b="1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2-конечная звезда 6"/>
          <p:cNvSpPr/>
          <p:nvPr/>
        </p:nvSpPr>
        <p:spPr>
          <a:xfrm>
            <a:off x="539552" y="332656"/>
            <a:ext cx="7560840" cy="6336704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>
            <a:off x="1475656" y="3429000"/>
            <a:ext cx="936104" cy="1044412"/>
          </a:xfrm>
          <a:prstGeom prst="trapezoi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19672" y="2780928"/>
            <a:ext cx="648072" cy="648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627784" y="2780928"/>
            <a:ext cx="648072" cy="64807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учное управление 11"/>
          <p:cNvSpPr/>
          <p:nvPr/>
        </p:nvSpPr>
        <p:spPr>
          <a:xfrm>
            <a:off x="2519772" y="3465300"/>
            <a:ext cx="864096" cy="1008112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учное управление 12"/>
          <p:cNvSpPr/>
          <p:nvPr/>
        </p:nvSpPr>
        <p:spPr>
          <a:xfrm>
            <a:off x="5760132" y="3843490"/>
            <a:ext cx="648072" cy="629922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апеция 13"/>
          <p:cNvSpPr/>
          <p:nvPr/>
        </p:nvSpPr>
        <p:spPr>
          <a:xfrm>
            <a:off x="3603931" y="3645024"/>
            <a:ext cx="936104" cy="828388"/>
          </a:xfrm>
          <a:prstGeom prst="trapezoi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Трапеция 14"/>
          <p:cNvSpPr/>
          <p:nvPr/>
        </p:nvSpPr>
        <p:spPr>
          <a:xfrm>
            <a:off x="4788024" y="3753036"/>
            <a:ext cx="720080" cy="720376"/>
          </a:xfrm>
          <a:prstGeom prst="trapezoid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801953" y="3068960"/>
            <a:ext cx="540060" cy="57606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860032" y="3212976"/>
            <a:ext cx="576064" cy="54006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850142" y="3356992"/>
            <a:ext cx="468052" cy="48649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4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037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Наши семейные традиции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75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3729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Семья-это самое дорогое, что есть у каждого из нас.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8316"/>
            <a:ext cx="4860032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0"/>
            <a:ext cx="48965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6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Три сыночка и лапочка дочка.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7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А это мой младший брат.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Он ходит в садик.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5112568" cy="6858000"/>
          </a:xfrm>
          <a:prstGeom prst="ellipse">
            <a:avLst/>
          </a:prstGeom>
          <a:ln w="190500" cap="rnd">
            <a:solidFill>
              <a:srgbClr val="00206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569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440</TotalTime>
  <Words>629</Words>
  <Application>Microsoft Office PowerPoint</Application>
  <PresentationFormat>Экран (4:3)</PresentationFormat>
  <Paragraphs>99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Поток</vt:lpstr>
      <vt:lpstr>Проектно - исследовательская деятельность  2 класса на тему: </vt:lpstr>
      <vt:lpstr>Цели и задачи проекта «Моя дружная семья».</vt:lpstr>
      <vt:lpstr>              Задания проекта.</vt:lpstr>
      <vt:lpstr>Проек «Моя дружная семья»Абдулаевой Ясмины ученицы 2 класса.</vt:lpstr>
      <vt:lpstr>          Моя семья.</vt:lpstr>
      <vt:lpstr>Семья-это самое дорогое, что есть у каждого из нас.</vt:lpstr>
      <vt:lpstr>Презентация PowerPoint</vt:lpstr>
      <vt:lpstr>Три сыночка и лапочка дочка.</vt:lpstr>
      <vt:lpstr>А это мой младший брат.</vt:lpstr>
      <vt:lpstr>               А вот и Я!</vt:lpstr>
      <vt:lpstr>Любите!                                              И цените счастье!                       Оно рождается в семье,                 Что может быть ее дороже.                             На этой сказочной земле.</vt:lpstr>
      <vt:lpstr>Семейный герб.         Семейные традиции и обычаи.</vt:lpstr>
      <vt:lpstr>   Проект «Моя  дружная семья» выполнил ученик 2 класса Осмаев Алам.</vt:lpstr>
      <vt:lpstr>Папа,  мама, я и вся моя семья.</vt:lpstr>
      <vt:lpstr>Презентация PowerPoint</vt:lpstr>
      <vt:lpstr>МАМА- первое слово ребёнка.  МАМА- первые в жизни шаги.  МАМА- самое в мире святое.  МАМУ, МАМУ свою-береги!!! </vt:lpstr>
      <vt:lpstr>Презентация PowerPoint</vt:lpstr>
      <vt:lpstr>             А вот и Я!       </vt:lpstr>
      <vt:lpstr>Семейный герб.</vt:lpstr>
      <vt:lpstr>Проектная Деятельность Осмаева Умара На Тему:                                         «Моя Дружная Семья».</vt:lpstr>
      <vt:lpstr>Моя семья.</vt:lpstr>
      <vt:lpstr>Семья-это не игрушки. У семьи есть свои законы, свои правило. Семья-это маленький мир, который надо беречь.</vt:lpstr>
      <vt:lpstr>Моя мамочка.</vt:lpstr>
      <vt:lpstr>Это моя старшая сестра и младший брат. Мы вместе очень дружно играем.</vt:lpstr>
      <vt:lpstr>                </vt:lpstr>
      <vt:lpstr>Презентация PowerPoint</vt:lpstr>
      <vt:lpstr>Презентация PowerPoint</vt:lpstr>
      <vt:lpstr>Проектная деятельность Атабаева Тумсо на тему:»Моя дружная семья»</vt:lpstr>
      <vt:lpstr>В семье где лад, счастье дорогу не забывает.</vt:lpstr>
      <vt:lpstr>Семья – это труд, друг о друге забота, Семья – это много домашней работы. Семья – это важно! Семья – это сложно! Но счастливо жить одному невозможно! Всегда будьте вместе, любовь берегите, Обиды и ссоры подальше гоните, Хочу, чтоб про нас говорили друзья: Какая хорошая Ваша семья! </vt:lpstr>
      <vt:lpstr>Презентация PowerPoint</vt:lpstr>
      <vt:lpstr>Проект Муртазавой Эльзы на тему: «Моя дружная семья»</vt:lpstr>
      <vt:lpstr>У меня очень дружная и большая семья.</vt:lpstr>
      <vt:lpstr>Вся семья в месте, так и душа на месте.    Эта поговорка подходит для моей семьи. Когда мы все рядом  мама всегда спокойна, а когда мама спокойна и нам всем хорошо.</vt:lpstr>
      <vt:lpstr>Мама милая моя.</vt:lpstr>
      <vt:lpstr>Мои любимые сестрёнки. Старшая сестра Элиза. И младшая Ясмина.</vt:lpstr>
      <vt:lpstr>                                                                                                 Мой папа находчивый,  Умный и смелый.  Ему по плечу  Даже сложное дело.  </vt:lpstr>
      <vt:lpstr>А вот и Я!</vt:lpstr>
      <vt:lpstr>Герб семьи.</vt:lpstr>
      <vt:lpstr>Я- «Исследователь»! Проектно исследовательская деятельность Осмаевой Лезины на тему: «Моя дружная семья»</vt:lpstr>
      <vt:lpstr>Вот она какая- семья моя дорогая.</vt:lpstr>
      <vt:lpstr> Семья – это счастье, любовь и удача, Семья – это летом поездки на дачу. Семья – это праздник, семейные даты, Подарки, покупки, приятные траты. Рождение детей, первый шаг, первый лепет, Мечты о хорошем, волнение и трепет. </vt:lpstr>
      <vt:lpstr>Презентация PowerPoint</vt:lpstr>
      <vt:lpstr>Презентация PowerPoint</vt:lpstr>
      <vt:lpstr>Проектная деятельность Эхаева Сайдана.             Тема проекта:                           «Моя дружная семья»</vt:lpstr>
      <vt:lpstr>Презентация PowerPoint</vt:lpstr>
      <vt:lpstr>Семья – это там где тепло и вкусно.                     Семья- это радость.               Семья –это когда много всех и все друг другу рады.</vt:lpstr>
      <vt:lpstr>А это я и моя сестра.</vt:lpstr>
      <vt:lpstr>Проектно-исследовательская деятельность Сельмурзаевой Дагмары на тему:                        «Моя дружная семья» </vt:lpstr>
      <vt:lpstr>Это моя семья. В моей семье пять человек.</vt:lpstr>
      <vt:lpstr>Семья-это то, что всегда с тобой.</vt:lpstr>
      <vt:lpstr>Это моя мама. Она добрая, красивая. Я её очень люблю.</vt:lpstr>
      <vt:lpstr>А это моя сестра Марьям.</vt:lpstr>
      <vt:lpstr>А это мой младший брат .Его зовут Билал.</vt:lpstr>
      <vt:lpstr>А вот и Я!</vt:lpstr>
      <vt:lpstr>Семейный герб.</vt:lpstr>
      <vt:lpstr>Презентация PowerPoint</vt:lpstr>
      <vt:lpstr>Наши семейные традиции.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Проектно - исследовательская деятельность  2 класса на тему</dc:title>
  <dc:creator>Оксана</dc:creator>
  <cp:lastModifiedBy>Оксана</cp:lastModifiedBy>
  <cp:revision>53</cp:revision>
  <dcterms:created xsi:type="dcterms:W3CDTF">2015-02-20T10:39:58Z</dcterms:created>
  <dcterms:modified xsi:type="dcterms:W3CDTF">2015-03-17T10:04:40Z</dcterms:modified>
</cp:coreProperties>
</file>